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4" r:id="rId17"/>
    <p:sldId id="276" r:id="rId18"/>
    <p:sldId id="278" r:id="rId19"/>
    <p:sldId id="271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DD9C-8E8D-4B39-A961-AD836F0F9515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97D9-CCA6-4F4D-AA63-D3B1D44C0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DD9C-8E8D-4B39-A961-AD836F0F9515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97D9-CCA6-4F4D-AA63-D3B1D44C0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DD9C-8E8D-4B39-A961-AD836F0F9515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97D9-CCA6-4F4D-AA63-D3B1D44C0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DD9C-8E8D-4B39-A961-AD836F0F9515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97D9-CCA6-4F4D-AA63-D3B1D44C0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DD9C-8E8D-4B39-A961-AD836F0F9515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97D9-CCA6-4F4D-AA63-D3B1D44C0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DD9C-8E8D-4B39-A961-AD836F0F9515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97D9-CCA6-4F4D-AA63-D3B1D44C0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DD9C-8E8D-4B39-A961-AD836F0F9515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97D9-CCA6-4F4D-AA63-D3B1D44C0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DD9C-8E8D-4B39-A961-AD836F0F9515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97D9-CCA6-4F4D-AA63-D3B1D44C0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DD9C-8E8D-4B39-A961-AD836F0F9515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97D9-CCA6-4F4D-AA63-D3B1D44C0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DD9C-8E8D-4B39-A961-AD836F0F9515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97D9-CCA6-4F4D-AA63-D3B1D44C0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DD9C-8E8D-4B39-A961-AD836F0F9515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97D9-CCA6-4F4D-AA63-D3B1D44C04B7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A34DD9C-8E8D-4B39-A961-AD836F0F9515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9EB97D9-CCA6-4F4D-AA63-D3B1D44C04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b="1" dirty="0" err="1" smtClean="0"/>
              <a:t>k</a:t>
            </a:r>
            <a:r>
              <a:rPr lang="en-US" sz="7200" b="1" dirty="0" err="1" smtClean="0">
                <a:cs typeface="Times New Roman"/>
              </a:rPr>
              <a:t>önnen</a:t>
            </a:r>
            <a:r>
              <a:rPr lang="en-US" sz="7200" b="1" dirty="0" smtClean="0"/>
              <a:t>-must, to have to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1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wir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Verdana"/>
                <a:cs typeface="Verdana"/>
              </a:rPr>
              <a:t>önnen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67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ihr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______________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08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ihr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Verdana"/>
                <a:cs typeface="Verdana"/>
              </a:rPr>
              <a:t>önnt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005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(pl.) __________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02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(pl.)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Verdana"/>
                <a:cs typeface="Verdana"/>
              </a:rPr>
              <a:t>önnen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77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125113" cy="1905000"/>
          </a:xfrm>
        </p:spPr>
        <p:txBody>
          <a:bodyPr/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__________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heute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machen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Frau Meyer?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3962400"/>
            <a:ext cx="6153357" cy="189639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458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125113" cy="1905000"/>
          </a:xfrm>
        </p:spPr>
        <p:txBody>
          <a:bodyPr/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Verdana"/>
                <a:cs typeface="Verdana"/>
              </a:rPr>
              <a:t>önnen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heute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machen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Frau Meyer?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3962400"/>
            <a:ext cx="6153357" cy="189639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2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125113" cy="1905000"/>
          </a:xfrm>
        </p:spPr>
        <p:txBody>
          <a:bodyPr/>
          <a:lstStyle/>
          <a:p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_________ den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Müll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sortieren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4267200"/>
            <a:ext cx="6077157" cy="1591598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96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125113" cy="1905000"/>
          </a:xfrm>
        </p:spPr>
        <p:txBody>
          <a:bodyPr/>
          <a:lstStyle/>
          <a:p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den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Müll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sortieren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4267200"/>
            <a:ext cx="6077157" cy="1591598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35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125113" cy="1905000"/>
          </a:xfrm>
        </p:spPr>
        <p:txBody>
          <a:bodyPr/>
          <a:lstStyle/>
          <a:p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Katja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_________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ihr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Bett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machen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87513"/>
            <a:ext cx="7125112" cy="4051437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57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238999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5877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125113" cy="1905000"/>
          </a:xfrm>
        </p:spPr>
        <p:txBody>
          <a:bodyPr/>
          <a:lstStyle/>
          <a:p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Katja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ihr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Bett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machen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87513"/>
            <a:ext cx="7125112" cy="4051437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928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______________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97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59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 ______________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23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kannst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772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______________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90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82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wir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______________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3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TM02455596[[fn=Spring]]</Template>
  <TotalTime>33</TotalTime>
  <Words>77</Words>
  <Application>Microsoft Office PowerPoint</Application>
  <PresentationFormat>On-screen Show (4:3)</PresentationFormat>
  <Paragraphs>19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Spring</vt:lpstr>
      <vt:lpstr>können-must, to have to</vt:lpstr>
      <vt:lpstr>PowerPoint Presentation</vt:lpstr>
      <vt:lpstr>ich ______________</vt:lpstr>
      <vt:lpstr>ich kann</vt:lpstr>
      <vt:lpstr>du ______________</vt:lpstr>
      <vt:lpstr>du kannst</vt:lpstr>
      <vt:lpstr>er ______________</vt:lpstr>
      <vt:lpstr>er kann</vt:lpstr>
      <vt:lpstr>wir ______________</vt:lpstr>
      <vt:lpstr>wir können</vt:lpstr>
      <vt:lpstr>ihr ______________</vt:lpstr>
      <vt:lpstr>ihr könnt</vt:lpstr>
      <vt:lpstr>sie (pl.) __________</vt:lpstr>
      <vt:lpstr>sie (pl.) können</vt:lpstr>
      <vt:lpstr>Was __________ Sie heute machen, Frau Meyer?</vt:lpstr>
      <vt:lpstr>Was können Sie heute machen, Frau Meyer?</vt:lpstr>
      <vt:lpstr>Ich  _________ den Müll sortieren.</vt:lpstr>
      <vt:lpstr>Ich  kann den Müll sortieren.</vt:lpstr>
      <vt:lpstr>Katja _________ ihr Bett machen.</vt:lpstr>
      <vt:lpstr>Katja kann ihr Bett machen.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Wollen-to want to</dc:title>
  <dc:creator>Brigitta Post</dc:creator>
  <cp:lastModifiedBy>Brigitta Post</cp:lastModifiedBy>
  <cp:revision>13</cp:revision>
  <dcterms:created xsi:type="dcterms:W3CDTF">2017-02-03T03:15:54Z</dcterms:created>
  <dcterms:modified xsi:type="dcterms:W3CDTF">2019-03-18T02:15:06Z</dcterms:modified>
</cp:coreProperties>
</file>